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61" r:id="rId16"/>
    <p:sldId id="278" r:id="rId17"/>
    <p:sldId id="260" r:id="rId18"/>
    <p:sldId id="264" r:id="rId19"/>
    <p:sldId id="285" r:id="rId20"/>
    <p:sldId id="284" r:id="rId21"/>
    <p:sldId id="282" r:id="rId22"/>
    <p:sldId id="271" r:id="rId23"/>
    <p:sldId id="28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 autoAdjust="0"/>
    <p:restoredTop sz="62649" autoAdjust="0"/>
  </p:normalViewPr>
  <p:slideViewPr>
    <p:cSldViewPr snapToGrid="0">
      <p:cViewPr>
        <p:scale>
          <a:sx n="70" d="100"/>
          <a:sy n="70" d="100"/>
        </p:scale>
        <p:origin x="10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957077FF-11A5-4F9F-B3BE-7F2518388A5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43920DA-9A74-4AA3-984D-2F81CD883CCF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7E50752-0EEA-491E-9BDD-C7345B7CA115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568D54B-28FE-4320-8F00-AF414C576A3B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749F95DC-62B6-4EEC-A11C-9F2EFE50C98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5BDA6780-072B-4982-85C8-4CB203F20A3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E99140AD-648C-428E-8D75-7BB9DEF9FAA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8F88-433A-99E6-7BE237F5E4D7}"/>
            </c:ex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865000"/>
        <c:axId val="270865392"/>
      </c:scatterChart>
      <c:valAx>
        <c:axId val="270865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70865392"/>
        <c:crosses val="autoZero"/>
        <c:crossBetween val="midCat"/>
      </c:valAx>
      <c:valAx>
        <c:axId val="27086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70865000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Ihnen</a:t>
            </a:r>
            <a:r>
              <a:rPr lang="en-US" dirty="0" smtClean="0"/>
              <a:t> </a:t>
            </a: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vorkommt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WaterMe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das </a:t>
            </a:r>
            <a:r>
              <a:rPr lang="en-US" dirty="0" err="1" smtClean="0"/>
              <a:t>richtige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baseline="0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err="1" smtClean="0"/>
              <a:t>WaterMe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Android Smartphones, die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helfen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halten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Applikation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entwickelt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Feuchtichkeitsniveau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prüfen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Hilfe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gegossen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</a:t>
            </a:r>
            <a:r>
              <a:rPr lang="en-US" baseline="0" dirty="0" smtClean="0"/>
              <a:t>.  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Ziel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Projektes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zufriedene</a:t>
            </a:r>
            <a:r>
              <a:rPr lang="en-US" baseline="0" dirty="0" smtClean="0"/>
              <a:t> Kunde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gepflegten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Pflanzen</a:t>
            </a:r>
            <a:r>
              <a:rPr lang="en-US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4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41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</a:p>
          <a:p>
            <a:r>
              <a:rPr lang="de-DE" baseline="0" dirty="0"/>
              <a:t>WARUUUUUUUUUUUM?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r>
              <a:rPr lang="de-DE" b="1" baseline="0" dirty="0"/>
              <a:t>UI und </a:t>
            </a:r>
            <a:r>
              <a:rPr lang="de-DE" b="1" baseline="0" dirty="0" err="1"/>
              <a:t>Function</a:t>
            </a:r>
            <a:r>
              <a:rPr lang="de-DE" b="1" baseline="0" dirty="0"/>
              <a:t> 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Codacy</a:t>
            </a:r>
            <a:r>
              <a:rPr lang="de-DE" b="1" dirty="0"/>
              <a:t> überprüft automatisch mit </a:t>
            </a:r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38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Observer Design Pattern</a:t>
            </a:r>
            <a:r>
              <a:rPr lang="en-US" b="0" dirty="0"/>
              <a:t> </a:t>
            </a:r>
            <a:r>
              <a:rPr lang="en-US" b="0" dirty="0" err="1"/>
              <a:t>als</a:t>
            </a:r>
            <a:r>
              <a:rPr lang="en-US" b="0" dirty="0"/>
              <a:t> Pattern.</a:t>
            </a:r>
          </a:p>
          <a:p>
            <a:r>
              <a:rPr lang="en-US" b="0" dirty="0"/>
              <a:t>Bei </a:t>
            </a:r>
            <a:r>
              <a:rPr lang="en-US" b="0" dirty="0" err="1"/>
              <a:t>diesem</a:t>
            </a:r>
            <a:r>
              <a:rPr lang="en-US" b="0" dirty="0"/>
              <a:t> Pattern  </a:t>
            </a:r>
            <a:r>
              <a:rPr lang="en-US" b="0" dirty="0" err="1"/>
              <a:t>verwaltet</a:t>
            </a:r>
            <a:r>
              <a:rPr lang="en-US" b="0" dirty="0"/>
              <a:t> </a:t>
            </a:r>
            <a:r>
              <a:rPr lang="en-US" b="0" dirty="0" err="1"/>
              <a:t>ein</a:t>
            </a:r>
            <a:r>
              <a:rPr lang="en-US" b="0" dirty="0"/>
              <a:t> </a:t>
            </a:r>
            <a:r>
              <a:rPr lang="en-US" b="0" dirty="0" err="1"/>
              <a:t>Objekt</a:t>
            </a:r>
            <a:r>
              <a:rPr lang="en-US" b="0" dirty="0"/>
              <a:t> (</a:t>
            </a:r>
            <a:r>
              <a:rPr lang="en-US" b="0" dirty="0" err="1"/>
              <a:t>Subjekt</a:t>
            </a:r>
            <a:r>
              <a:rPr lang="en-US" b="0" dirty="0"/>
              <a:t>) </a:t>
            </a:r>
            <a:r>
              <a:rPr lang="en-US" b="0" dirty="0" err="1"/>
              <a:t>eine</a:t>
            </a:r>
            <a:r>
              <a:rPr lang="en-US" b="0" dirty="0"/>
              <a:t> </a:t>
            </a:r>
            <a:r>
              <a:rPr lang="en-US" b="0" dirty="0" err="1"/>
              <a:t>Liste</a:t>
            </a:r>
            <a:r>
              <a:rPr lang="en-US" b="0" dirty="0"/>
              <a:t> von </a:t>
            </a:r>
            <a:r>
              <a:rPr lang="en-US" b="0" dirty="0" err="1"/>
              <a:t>Observern</a:t>
            </a:r>
            <a:r>
              <a:rPr lang="en-US" b="0" dirty="0"/>
              <a:t>.</a:t>
            </a:r>
          </a:p>
          <a:p>
            <a:r>
              <a:rPr lang="en-US" b="0" dirty="0" err="1"/>
              <a:t>Subjekt</a:t>
            </a:r>
            <a:r>
              <a:rPr lang="en-US" b="0" dirty="0"/>
              <a:t> </a:t>
            </a:r>
            <a:r>
              <a:rPr lang="en-US" b="0" dirty="0" err="1"/>
              <a:t>informiert</a:t>
            </a:r>
            <a:r>
              <a:rPr lang="en-US" b="0" dirty="0"/>
              <a:t> Observer </a:t>
            </a:r>
            <a:r>
              <a:rPr lang="en-US" b="0" dirty="0" err="1"/>
              <a:t>automatisch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</a:t>
            </a:r>
            <a:r>
              <a:rPr lang="en-US" b="0" dirty="0" err="1"/>
              <a:t>einem</a:t>
            </a:r>
            <a:r>
              <a:rPr lang="en-US" b="0" dirty="0"/>
              <a:t> Update.</a:t>
            </a:r>
          </a:p>
          <a:p>
            <a:endParaRPr lang="en-US" b="0" dirty="0"/>
          </a:p>
          <a:p>
            <a:r>
              <a:rPr lang="en-US" b="0" dirty="0"/>
              <a:t>Pattern </a:t>
            </a:r>
            <a:r>
              <a:rPr lang="en-US" b="0" dirty="0" err="1"/>
              <a:t>vor</a:t>
            </a:r>
            <a:r>
              <a:rPr lang="en-US" b="0" dirty="0"/>
              <a:t> </a:t>
            </a:r>
            <a:r>
              <a:rPr lang="en-US" b="0" dirty="0" err="1"/>
              <a:t>allem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Button-clicks und Switches.</a:t>
            </a:r>
          </a:p>
          <a:p>
            <a:r>
              <a:rPr lang="en-US" b="0" dirty="0" err="1"/>
              <a:t>Mehrere</a:t>
            </a:r>
            <a:r>
              <a:rPr lang="en-US" b="0" dirty="0"/>
              <a:t> On-Click Listener (</a:t>
            </a: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jeden</a:t>
            </a:r>
            <a:r>
              <a:rPr lang="en-US" b="0" dirty="0"/>
              <a:t> Button </a:t>
            </a:r>
            <a:r>
              <a:rPr lang="en-US" b="0" dirty="0" err="1"/>
              <a:t>einen</a:t>
            </a:r>
            <a:r>
              <a:rPr lang="en-US" b="0" dirty="0"/>
              <a:t>) und </a:t>
            </a:r>
            <a:r>
              <a:rPr lang="en-US" b="0" dirty="0" err="1"/>
              <a:t>ein</a:t>
            </a:r>
            <a:r>
              <a:rPr lang="en-US" b="0" dirty="0"/>
              <a:t> Manager </a:t>
            </a:r>
            <a:r>
              <a:rPr lang="en-US" b="0" dirty="0" err="1"/>
              <a:t>agieren</a:t>
            </a:r>
            <a:r>
              <a:rPr lang="en-US" b="0" dirty="0"/>
              <a:t> </a:t>
            </a:r>
            <a:r>
              <a:rPr lang="en-US" b="0" dirty="0" err="1"/>
              <a:t>im</a:t>
            </a:r>
            <a:r>
              <a:rPr lang="en-US" b="0" dirty="0"/>
              <a:t> </a:t>
            </a:r>
            <a:r>
              <a:rPr lang="en-US" b="0" dirty="0" err="1"/>
              <a:t>Hintergrund</a:t>
            </a:r>
            <a:r>
              <a:rPr lang="en-US" b="0" dirty="0"/>
              <a:t>. Der Manager </a:t>
            </a:r>
            <a:r>
              <a:rPr lang="en-US" b="0" dirty="0" err="1"/>
              <a:t>entscheided</a:t>
            </a:r>
            <a:r>
              <a:rPr lang="en-US" b="0" dirty="0"/>
              <a:t> auf </a:t>
            </a:r>
            <a:r>
              <a:rPr lang="en-US" b="0" dirty="0" err="1"/>
              <a:t>Grund</a:t>
            </a:r>
            <a:r>
              <a:rPr lang="en-US" b="0" dirty="0"/>
              <a:t> des clicks </a:t>
            </a:r>
            <a:r>
              <a:rPr lang="en-US" b="0" dirty="0" err="1"/>
              <a:t>welche</a:t>
            </a:r>
            <a:r>
              <a:rPr lang="en-US" b="0" dirty="0"/>
              <a:t> </a:t>
            </a:r>
            <a:r>
              <a:rPr lang="en-US" b="0" dirty="0" err="1"/>
              <a:t>Funktion</a:t>
            </a:r>
            <a:r>
              <a:rPr lang="en-US" b="0" dirty="0"/>
              <a:t> </a:t>
            </a:r>
            <a:r>
              <a:rPr lang="en-US" b="0" dirty="0" err="1"/>
              <a:t>ausgeführt</a:t>
            </a:r>
            <a:r>
              <a:rPr lang="en-US" b="0" dirty="0"/>
              <a:t> </a:t>
            </a:r>
            <a:r>
              <a:rPr lang="en-US" b="0" dirty="0" err="1"/>
              <a:t>wird</a:t>
            </a:r>
            <a:endParaRPr lang="en-US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Produktperspektive</a:t>
            </a:r>
          </a:p>
          <a:p>
            <a:pPr marL="0" indent="0">
              <a:buNone/>
            </a:pPr>
            <a:r>
              <a:rPr lang="de-DE" dirty="0" smtClean="0"/>
              <a:t>Zwei Blöcke- Pi,</a:t>
            </a:r>
            <a:r>
              <a:rPr lang="de-DE" baseline="0" dirty="0" smtClean="0"/>
              <a:t> Android App</a:t>
            </a:r>
          </a:p>
          <a:p>
            <a:pPr marL="0" indent="0">
              <a:buNone/>
            </a:pPr>
            <a:r>
              <a:rPr lang="de-DE" baseline="0" dirty="0" smtClean="0"/>
              <a:t/>
            </a:r>
            <a:br>
              <a:rPr lang="de-DE" baseline="0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 </a:t>
            </a:r>
            <a:r>
              <a:rPr lang="de-DE" dirty="0">
                <a:sym typeface="Wingdings" panose="05000000000000000000" pitchFamily="2" charset="2"/>
              </a:rPr>
              <a:t> Bluetooth</a:t>
            </a:r>
          </a:p>
          <a:p>
            <a:r>
              <a:rPr lang="de-DE" dirty="0">
                <a:sym typeface="Wingdings" panose="05000000000000000000" pitchFamily="2" charset="2"/>
              </a:rPr>
              <a:t>Alarm</a:t>
            </a:r>
          </a:p>
          <a:p>
            <a:r>
              <a:rPr lang="de-DE" dirty="0">
                <a:sym typeface="Wingdings" panose="05000000000000000000" pitchFamily="2" charset="2"/>
              </a:rPr>
              <a:t>LED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Pflanze erstellen, zeigen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Help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46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48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 (vor Allem bei komplexen)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r>
              <a:rPr lang="de-DE" dirty="0"/>
              <a:t/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006CA4FB-1AE3-44DC-B684-3CC1167A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AE50DCE-3DE4-4671-84F8-DAAD93A3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2" b="55207"/>
          <a:stretch/>
        </p:blipFill>
        <p:spPr>
          <a:xfrm>
            <a:off x="628651" y="1690690"/>
            <a:ext cx="8001374" cy="47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xmlns="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xmlns="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xmlns="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19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r>
              <a:rPr lang="en-US" sz="4900" dirty="0"/>
              <a:t/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xmlns="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Risk</a:t>
            </a:r>
            <a:r>
              <a:rPr lang="de-DE" dirty="0" smtClean="0"/>
              <a:t> Management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Tests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Metrics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xmlns="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 smtClean="0"/>
              <a:t>Android</a:t>
            </a:r>
            <a:endParaRPr lang="de-DE" dirty="0"/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17" y="4001294"/>
            <a:ext cx="938469" cy="93846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64" y="3271176"/>
            <a:ext cx="1281354" cy="5474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25" y="3838115"/>
            <a:ext cx="549999" cy="54999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4" y="1687514"/>
            <a:ext cx="659160" cy="6591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332549"/>
            <a:ext cx="451076" cy="5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828</Words>
  <Application>Microsoft Office PowerPoint</Application>
  <PresentationFormat>Bildschirmpräsentation (4:3)</PresentationFormat>
  <Paragraphs>303</Paragraphs>
  <Slides>24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GANTT</vt:lpstr>
      <vt:lpstr>Kostenschätzung (FP)</vt:lpstr>
      <vt:lpstr>Kostenschätzung (FP)</vt:lpstr>
      <vt:lpstr>Risk Management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Aufbau</vt:lpstr>
      <vt:lpstr>Demo</vt:lpstr>
      <vt:lpstr>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TInf</cp:lastModifiedBy>
  <cp:revision>107</cp:revision>
  <dcterms:created xsi:type="dcterms:W3CDTF">2016-12-07T18:43:58Z</dcterms:created>
  <dcterms:modified xsi:type="dcterms:W3CDTF">2017-06-19T23:32:27Z</dcterms:modified>
</cp:coreProperties>
</file>